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310" r:id="rId6"/>
    <p:sldId id="311" r:id="rId7"/>
    <p:sldId id="312" r:id="rId8"/>
    <p:sldId id="313" r:id="rId9"/>
    <p:sldId id="314" r:id="rId10"/>
    <p:sldId id="315" r:id="rId11"/>
    <p:sldId id="309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 showGuides="1">
      <p:cViewPr varScale="1">
        <p:scale>
          <a:sx n="103" d="100"/>
          <a:sy n="103" d="100"/>
        </p:scale>
        <p:origin x="138" y="32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44B6F9-3517-44D5-ACB9-83D0E20F76C9}" type="datetime1">
              <a:rPr lang="pt-BR" smtClean="0"/>
              <a:t>03/05/2025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E14CB-A5BF-417F-96C4-87CE8F9550A6}" type="datetime1">
              <a:rPr lang="pt-BR" smtClean="0"/>
              <a:pPr/>
              <a:t>03/05/2025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0022" y="5096662"/>
            <a:ext cx="4103989" cy="949829"/>
          </a:xfrm>
        </p:spPr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Mês</a:t>
            </a:r>
            <a:br>
              <a:rPr lang="pt-BR" noProof="0" dirty="0"/>
            </a:br>
            <a:r>
              <a:rPr lang="pt-BR" noProof="0" dirty="0"/>
              <a:t>20AA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2" name="Elemento 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A61BDC-5B56-4FD2-9535-AF0CEFCB0C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8039"/>
          <a:stretch/>
        </p:blipFill>
        <p:spPr>
          <a:xfrm>
            <a:off x="828988" y="726049"/>
            <a:ext cx="2777931" cy="294431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613C494-55A6-444B-BD85-9DA003F6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023" y="4034926"/>
            <a:ext cx="3796340" cy="782638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t-BR" noProof="0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28455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3" name="Elemento 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8" name="Espaço Reservado para Tabe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tabela</a:t>
            </a:r>
            <a:endParaRPr lang="pt-BR" noProof="0" dirty="0"/>
          </a:p>
        </p:txBody>
      </p:sp>
      <p:grpSp>
        <p:nvGrpSpPr>
          <p:cNvPr id="45" name="Elemento 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 dirty="0"/>
              <a:t>SLIDE DE TABELA</a:t>
            </a:r>
          </a:p>
        </p:txBody>
      </p:sp>
      <p:sp>
        <p:nvSpPr>
          <p:cNvPr id="3" name="Elemento 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3330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FC6E57-31AB-4197-BD6F-7D9156EA4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IMAGEM GRANDE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40281" y="5949552"/>
            <a:ext cx="7366026" cy="463134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pic>
        <p:nvPicPr>
          <p:cNvPr id="22" name="Elemento 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144169A-7A47-4D5B-AB91-852C2EDC29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o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lemento 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8" name="Espaço Reservado para Mí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no ícone para adicionar mídia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36126205-35F0-47AC-A6C7-8B1BFD0737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40281" y="5949552"/>
            <a:ext cx="7366026" cy="463134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F1675C0-5CD4-4AE5-AC7E-B33CF6197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OBRIGADO!</a:t>
            </a: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Espaço Reservado para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August </a:t>
            </a:r>
            <a:r>
              <a:rPr lang="pt-BR" noProof="0" dirty="0" err="1"/>
              <a:t>Bergqvist</a:t>
            </a:r>
            <a:endParaRPr lang="pt-BR" noProof="0" dirty="0"/>
          </a:p>
        </p:txBody>
      </p:sp>
      <p:sp>
        <p:nvSpPr>
          <p:cNvPr id="20" name="Espaço Reservado para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Telefone:</a:t>
            </a:r>
          </a:p>
        </p:txBody>
      </p:sp>
      <p:sp>
        <p:nvSpPr>
          <p:cNvPr id="21" name="Espaço Reservado para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678 555-0128</a:t>
            </a:r>
          </a:p>
        </p:txBody>
      </p:sp>
      <p:sp>
        <p:nvSpPr>
          <p:cNvPr id="22" name="Espaço Reservado para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 err="1"/>
              <a:t>Email</a:t>
            </a:r>
            <a:r>
              <a:rPr lang="pt-BR" noProof="0" dirty="0"/>
              <a:t>:</a:t>
            </a:r>
          </a:p>
        </p:txBody>
      </p:sp>
      <p:sp>
        <p:nvSpPr>
          <p:cNvPr id="23" name="Espaço Reservado para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 dirty="0"/>
              <a:t>BERGQVIST@EXAMPLE.COM</a:t>
            </a:r>
          </a:p>
        </p:txBody>
      </p:sp>
      <p:sp>
        <p:nvSpPr>
          <p:cNvPr id="3" name="Elemento 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880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C1C45F1-B63F-4073-97F3-8332EC7D13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149" y="2418461"/>
            <a:ext cx="2763383" cy="8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Elemento 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lemento 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46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0CEB63-9CA8-48DF-BE7C-9BD0F5530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6" name="Elemento 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LAYOUT DE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240508"/>
            <a:ext cx="4548187" cy="2356899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lemento 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50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DD9C757-0AB9-4F69-B097-D96738016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DD83C42-8547-4CBE-A3EC-48D6F1A6DF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0" name="Elemento 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conteú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920EFF1-0C86-4A5C-A339-068627341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366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F213AA8-5D84-4733-9C33-A631ADB3A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5" name="Elemento 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pt-BR" noProof="0" dirty="0"/>
              <a:t>SLIDE DIVISOR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4" name="Elemento 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5272045-BCC5-46C0-9936-DA12E8480A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18" name="Elemento 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4F4838F-D8FC-4C18-8E5E-023AEAE47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m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601668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9" name="Elemento 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600146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pt-BR" noProof="0" dirty="0"/>
              <a:t>COMPARAÇÃO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1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03046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Espaço Reservado para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lemento 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TÍTULO DA SEÇÃO 2</a:t>
            </a:r>
          </a:p>
        </p:txBody>
      </p:sp>
      <p:sp>
        <p:nvSpPr>
          <p:cNvPr id="28" name="Espaço Reservado para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grpSp>
        <p:nvGrpSpPr>
          <p:cNvPr id="41" name="Elemento 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B11915B2-D0C3-4351-812C-3FE7F33C80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72" y="5908985"/>
            <a:ext cx="1554321" cy="5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603046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50" r:id="rId2"/>
    <p:sldLayoutId id="2147483660" r:id="rId3"/>
    <p:sldLayoutId id="2147483671" r:id="rId4"/>
    <p:sldLayoutId id="2147483670" r:id="rId5"/>
    <p:sldLayoutId id="2147483649" r:id="rId6"/>
    <p:sldLayoutId id="2147483668" r:id="rId7"/>
    <p:sldLayoutId id="2147483664" r:id="rId8"/>
    <p:sldLayoutId id="2147483651" r:id="rId9"/>
    <p:sldLayoutId id="2147483662" r:id="rId10"/>
    <p:sldLayoutId id="2147483652" r:id="rId11"/>
    <p:sldLayoutId id="2147483663" r:id="rId12"/>
    <p:sldLayoutId id="214748366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C7E91212-48F4-478C-A0BB-181C6BF8B1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9805" r="9805"/>
          <a:stretch>
            <a:fillRect/>
          </a:stretch>
        </p:blipFill>
        <p:spPr/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A654E981-A057-4311-A522-3F0BB6D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20" y="4720959"/>
            <a:ext cx="4297838" cy="782638"/>
          </a:xfrm>
        </p:spPr>
        <p:txBody>
          <a:bodyPr>
            <a:noAutofit/>
          </a:bodyPr>
          <a:lstStyle/>
          <a:p>
            <a:r>
              <a:rPr lang="pt-BR" sz="2400" dirty="0"/>
              <a:t>APP - Geração de linguagem “politicamente correta” ou neutra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2</a:t>
            </a:fld>
            <a:endParaRPr lang="pt-BR" noProof="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5FDCDD-BD3A-407B-B682-974ED58BB702}"/>
              </a:ext>
            </a:extLst>
          </p:cNvPr>
          <p:cNvSpPr txBox="1"/>
          <p:nvPr/>
        </p:nvSpPr>
        <p:spPr>
          <a:xfrm>
            <a:off x="1079115" y="1680508"/>
            <a:ext cx="766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Promovendo a inclusão por meio da linguagem. A inteligência artificial facilita comunicação respeitosa. Este projeto ajuda na adoção da linguagem neutra.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20A840-FEBC-463B-AAEB-DC9C0247DDE5}"/>
              </a:ext>
            </a:extLst>
          </p:cNvPr>
          <p:cNvSpPr txBox="1"/>
          <p:nvPr/>
        </p:nvSpPr>
        <p:spPr>
          <a:xfrm>
            <a:off x="3050117" y="3240100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589029C-3156-442F-ADAC-592CD7F6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677597"/>
            <a:ext cx="9890012" cy="486977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0EDD86-4345-4BE1-B9CF-B74174EA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649018"/>
            <a:ext cx="10155067" cy="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4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4DDD54-F48C-A607-8BFD-25B058D79E84}"/>
              </a:ext>
            </a:extLst>
          </p:cNvPr>
          <p:cNvSpPr txBox="1"/>
          <p:nvPr/>
        </p:nvSpPr>
        <p:spPr>
          <a:xfrm>
            <a:off x="935182" y="1595841"/>
            <a:ext cx="76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 aqui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2E9D741-D86A-43DA-9F7B-292A3206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8" y="566100"/>
            <a:ext cx="9831945" cy="50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4</a:t>
            </a:fld>
            <a:endParaRPr lang="pt-BR" noProof="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B13B09-4C64-4993-9217-297ED46D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99"/>
            <a:ext cx="10024533" cy="46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4DDD54-F48C-A607-8BFD-25B058D79E84}"/>
              </a:ext>
            </a:extLst>
          </p:cNvPr>
          <p:cNvSpPr txBox="1"/>
          <p:nvPr/>
        </p:nvSpPr>
        <p:spPr>
          <a:xfrm>
            <a:off x="935182" y="1595841"/>
            <a:ext cx="76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 aqui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2D3CA9-D1B6-43E6-ADF3-D0137296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33"/>
            <a:ext cx="10008680" cy="48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3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4DDD54-F48C-A607-8BFD-25B058D79E84}"/>
              </a:ext>
            </a:extLst>
          </p:cNvPr>
          <p:cNvSpPr txBox="1"/>
          <p:nvPr/>
        </p:nvSpPr>
        <p:spPr>
          <a:xfrm>
            <a:off x="935182" y="1595841"/>
            <a:ext cx="76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 aqui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8D04F2-ED49-4B2C-9817-C63F9F9C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982200" cy="48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2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3B914CE-AD45-5F3A-BD23-39E8ADEA6B80}"/>
              </a:ext>
            </a:extLst>
          </p:cNvPr>
          <p:cNvSpPr/>
          <p:nvPr/>
        </p:nvSpPr>
        <p:spPr>
          <a:xfrm>
            <a:off x="838200" y="1310624"/>
            <a:ext cx="6366164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580C00-26A8-4372-20DA-0D7EC08B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pt-BR" noProof="0" smtClean="0"/>
              <a:t>7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64DDD54-F48C-A607-8BFD-25B058D79E84}"/>
              </a:ext>
            </a:extLst>
          </p:cNvPr>
          <p:cNvSpPr txBox="1"/>
          <p:nvPr/>
        </p:nvSpPr>
        <p:spPr>
          <a:xfrm>
            <a:off x="935182" y="1595841"/>
            <a:ext cx="76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Texto aqui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AE3DF2-E094-4893-A281-8E963AAC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" y="701842"/>
            <a:ext cx="9837221" cy="482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6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D98A530-F015-6811-B766-8D174D879DFF}"/>
              </a:ext>
            </a:extLst>
          </p:cNvPr>
          <p:cNvSpPr/>
          <p:nvPr/>
        </p:nvSpPr>
        <p:spPr>
          <a:xfrm>
            <a:off x="838200" y="1310624"/>
            <a:ext cx="3581400" cy="55974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87C6E2F-3F59-D5F2-7863-46EEE578AB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030913"/>
            <a:ext cx="549275" cy="365125"/>
          </a:xfrm>
        </p:spPr>
        <p:txBody>
          <a:bodyPr/>
          <a:lstStyle/>
          <a:p>
            <a:pPr rtl="0"/>
            <a:fld id="{D495E168-DA5E-4888-8D8A-92B118324C14}" type="slidenum">
              <a:rPr lang="pt-BR" noProof="0" smtClean="0"/>
              <a:t>8</a:t>
            </a:fld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C9BAE90-B005-4C9D-9C35-3C93186F6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13069"/>
            <a:ext cx="4367531" cy="524711"/>
          </a:xfrm>
        </p:spPr>
        <p:txBody>
          <a:bodyPr/>
          <a:lstStyle/>
          <a:p>
            <a:r>
              <a:rPr lang="pt-BR" sz="1600" dirty="0"/>
              <a:t>Equipe: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Danilo Pontes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Marcos Antônio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Jonatha</a:t>
            </a:r>
            <a:r>
              <a:rPr lang="pt-BR" sz="1600" dirty="0"/>
              <a:t> Silva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Sanderson </a:t>
            </a:r>
            <a:r>
              <a:rPr lang="pt-BR" sz="1600" dirty="0" err="1"/>
              <a:t>Rhawan</a:t>
            </a: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Saulo Bernardo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Washington França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Williams Alves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125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Senac 01 20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B8D"/>
      </a:accent1>
      <a:accent2>
        <a:srgbClr val="F6921E"/>
      </a:accent2>
      <a:accent3>
        <a:srgbClr val="8C8C8C"/>
      </a:accent3>
      <a:accent4>
        <a:srgbClr val="FFC000"/>
      </a:accent4>
      <a:accent5>
        <a:srgbClr val="4472C4"/>
      </a:accent5>
      <a:accent6>
        <a:srgbClr val="A7B3AC"/>
      </a:accent6>
      <a:hlink>
        <a:srgbClr val="0563C1"/>
      </a:hlink>
      <a:folHlink>
        <a:srgbClr val="954F72"/>
      </a:folHlink>
    </a:clrScheme>
    <a:fontScheme name="Personalizada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254_TF55923798.potx" id="{56A03F81-E06D-4EB3-8EF4-FC08448B1313}" vid="{8A394E34-A15C-4178-9DB7-37651BAC73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212a658-5ebb-4f69-abb9-09f93538da21" xsi:nil="true"/>
    <lcf76f155ced4ddcb4097134ff3c332f xmlns="651ab05e-c50b-4053-af17-b3ee55bdf8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4C4909673EAF542A71A81691C354B05" ma:contentTypeVersion="14" ma:contentTypeDescription="Crie um novo documento." ma:contentTypeScope="" ma:versionID="afa8d21061e11b92e24811c94a3dfbd6">
  <xsd:schema xmlns:xsd="http://www.w3.org/2001/XMLSchema" xmlns:xs="http://www.w3.org/2001/XMLSchema" xmlns:p="http://schemas.microsoft.com/office/2006/metadata/properties" xmlns:ns2="651ab05e-c50b-4053-af17-b3ee55bdf8c6" xmlns:ns3="6212a658-5ebb-4f69-abb9-09f93538da21" targetNamespace="http://schemas.microsoft.com/office/2006/metadata/properties" ma:root="true" ma:fieldsID="0bee70a1ab522e90b3d01d3ab5653bf4" ns2:_="" ns3:_="">
    <xsd:import namespace="651ab05e-c50b-4053-af17-b3ee55bdf8c6"/>
    <xsd:import namespace="6212a658-5ebb-4f69-abb9-09f93538da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ab05e-c50b-4053-af17-b3ee55bdf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6585a4dd-1a39-407d-a894-0767770456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2a658-5ebb-4f69-abb9-09f93538da2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5d9a124-d7b0-42cc-a202-ad966fb02790}" ma:internalName="TaxCatchAll" ma:showField="CatchAllData" ma:web="6212a658-5ebb-4f69-abb9-09f93538da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purl.org/dc/terms/"/>
    <ds:schemaRef ds:uri="11167284-6e7a-4b55-a89d-9be8e04114ed"/>
    <ds:schemaRef ds:uri="3278893f-11de-4c80-8d71-ba978d5379b4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  <ds:schemaRef ds:uri="6212a658-5ebb-4f69-abb9-09f93538da21"/>
    <ds:schemaRef ds:uri="651ab05e-c50b-4053-af17-b3ee55bdf8c6"/>
  </ds:schemaRefs>
</ds:datastoreItem>
</file>

<file path=customXml/itemProps3.xml><?xml version="1.0" encoding="utf-8"?>
<ds:datastoreItem xmlns:ds="http://schemas.openxmlformats.org/officeDocument/2006/customXml" ds:itemID="{2F64CD14-187C-495D-9E15-5789E0A02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1ab05e-c50b-4053-af17-b3ee55bdf8c6"/>
    <ds:schemaRef ds:uri="6212a658-5ebb-4f69-abb9-09f93538da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férias divertida</Template>
  <TotalTime>0</TotalTime>
  <Words>67</Words>
  <Application>Microsoft Office PowerPoint</Application>
  <PresentationFormat>Widescreen</PresentationFormat>
  <Paragraphs>22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do Office</vt:lpstr>
      <vt:lpstr>APP - Geração de linguagem “politicamente correta” ou neutra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2022-10-31T12:17:15Z</dcterms:created>
  <dcterms:modified xsi:type="dcterms:W3CDTF">2025-05-03T17:50:40Z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0x010100F4C4909673EAF542A71A81691C354B05</vt:lpwstr>
  </property>
</Properties>
</file>